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19EE-981F-4896-847A-6C04465CD9F0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C406-5585-422D-B54E-CB6C1FD91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89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19EE-981F-4896-847A-6C04465CD9F0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C406-5585-422D-B54E-CB6C1FD91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32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19EE-981F-4896-847A-6C04465CD9F0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C406-5585-422D-B54E-CB6C1FD91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097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19EE-981F-4896-847A-6C04465CD9F0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C406-5585-422D-B54E-CB6C1FD91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756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19EE-981F-4896-847A-6C04465CD9F0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C406-5585-422D-B54E-CB6C1FD91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80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19EE-981F-4896-847A-6C04465CD9F0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C406-5585-422D-B54E-CB6C1FD91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9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19EE-981F-4896-847A-6C04465CD9F0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C406-5585-422D-B54E-CB6C1FD91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09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19EE-981F-4896-847A-6C04465CD9F0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C406-5585-422D-B54E-CB6C1FD91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6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19EE-981F-4896-847A-6C04465CD9F0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C406-5585-422D-B54E-CB6C1FD91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754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19EE-981F-4896-847A-6C04465CD9F0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C406-5585-422D-B54E-CB6C1FD91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44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F19EE-981F-4896-847A-6C04465CD9F0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C406-5585-422D-B54E-CB6C1FD91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22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19EE-981F-4896-847A-6C04465CD9F0}" type="datetimeFigureOut">
              <a:rPr lang="en-GB" smtClean="0"/>
              <a:t>07/05/2015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FC406-5585-422D-B54E-CB6C1FD91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56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7540" y="280645"/>
            <a:ext cx="83371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1600" b="1" dirty="0">
                <a:latin typeface="Bookman Old Style" panose="02050604050505020204" pitchFamily="18" charset="0"/>
                <a:ea typeface="Calibri" panose="020F0502020204030204" pitchFamily="34" charset="0"/>
              </a:rPr>
              <a:t>Good morning Mr President</a:t>
            </a:r>
            <a:endParaRPr lang="en-GB" sz="1600" dirty="0"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600" dirty="0">
                <a:latin typeface="Bookman Old Style" panose="02050604050505020204" pitchFamily="18" charset="0"/>
                <a:ea typeface="Calibri" panose="020F0502020204030204" pitchFamily="34" charset="0"/>
              </a:rPr>
              <a:t> </a:t>
            </a:r>
            <a:endParaRPr lang="en-GB" sz="1600" dirty="0">
              <a:latin typeface="Tahoma" panose="020B060403050404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GB" sz="1600" dirty="0">
                <a:latin typeface="Bookman Old Style" panose="02050604050505020204" pitchFamily="18" charset="0"/>
                <a:ea typeface="Calibri" panose="020F0502020204030204" pitchFamily="34" charset="0"/>
              </a:rPr>
              <a:t>You are a news reporter and your editor is sending you to The White House to interview the new President Roosevelt. Prepare a list of questions you will ask the president about his plans to help America out of The Depression. </a:t>
            </a:r>
            <a:endParaRPr lang="en-GB" sz="1600" dirty="0">
              <a:effectLst/>
              <a:latin typeface="Tahoma" panose="020B0604030504040204" pitchFamily="34" charset="0"/>
              <a:ea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596512"/>
              </p:ext>
            </p:extLst>
          </p:nvPr>
        </p:nvGraphicFramePr>
        <p:xfrm>
          <a:off x="749671" y="2043953"/>
          <a:ext cx="8111940" cy="3901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0148"/>
                <a:gridCol w="1181864"/>
                <a:gridCol w="1337928"/>
                <a:gridCol w="1025800"/>
                <a:gridCol w="1181864"/>
                <a:gridCol w="1181864"/>
                <a:gridCol w="1182472"/>
              </a:tblGrid>
              <a:tr h="4537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is/are/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does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was/were/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did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can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would/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could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will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might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76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What?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The situation at the start of Roosevelt’s presidency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Where?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Investors who bought stocks and shares had lost their money.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When?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In 1932, more than 10 million Americans were unemployed.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Which?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There were severe food shortages after droughts in farming areas.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Who?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The banks were calling in loans they had made to companies and individuals.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Why?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Demand for manufactured goods had fallen.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876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How?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Roosevelt had declared a four-day bank holiday.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</a:endParaRPr>
                    </a:p>
                  </a:txBody>
                  <a:tcPr marL="63803" marR="63803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31947" y="2195195"/>
            <a:ext cx="542925" cy="2467610"/>
            <a:chOff x="131947" y="2195195"/>
            <a:chExt cx="542925" cy="2467610"/>
          </a:xfrm>
        </p:grpSpPr>
        <p:sp>
          <p:nvSpPr>
            <p:cNvPr id="7" name="Text Box 3"/>
            <p:cNvSpPr txBox="1"/>
            <p:nvPr/>
          </p:nvSpPr>
          <p:spPr>
            <a:xfrm>
              <a:off x="198622" y="2195195"/>
              <a:ext cx="476250" cy="157162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vert270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n-GB" sz="1400" dirty="0">
                  <a:solidFill>
                    <a:srgbClr val="C0000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Deeper thinking</a:t>
              </a:r>
              <a:endParaRPr lang="en-GB" sz="120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8" name="Down Arrow 7"/>
            <p:cNvSpPr/>
            <p:nvPr/>
          </p:nvSpPr>
          <p:spPr>
            <a:xfrm>
              <a:off x="131947" y="2205355"/>
              <a:ext cx="533400" cy="2457450"/>
            </a:xfrm>
            <a:prstGeom prst="downArrow">
              <a:avLst>
                <a:gd name="adj1" fmla="val 50000"/>
                <a:gd name="adj2" fmla="val 91935"/>
              </a:avLst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27847" y="1577190"/>
            <a:ext cx="5545795" cy="440711"/>
            <a:chOff x="927847" y="1577190"/>
            <a:chExt cx="5545795" cy="440711"/>
          </a:xfrm>
        </p:grpSpPr>
        <p:sp>
          <p:nvSpPr>
            <p:cNvPr id="10" name="Right Arrow 9"/>
            <p:cNvSpPr/>
            <p:nvPr/>
          </p:nvSpPr>
          <p:spPr>
            <a:xfrm>
              <a:off x="927847" y="1577190"/>
              <a:ext cx="5545795" cy="440711"/>
            </a:xfrm>
            <a:prstGeom prst="rightArrow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/>
            </a:p>
          </p:txBody>
        </p:sp>
        <p:sp>
          <p:nvSpPr>
            <p:cNvPr id="11" name="Text Box 5"/>
            <p:cNvSpPr txBox="1"/>
            <p:nvPr/>
          </p:nvSpPr>
          <p:spPr>
            <a:xfrm>
              <a:off x="1082492" y="1628646"/>
              <a:ext cx="1693545" cy="306705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>
                <a:spcAft>
                  <a:spcPts val="0"/>
                </a:spcAft>
              </a:pPr>
              <a:r>
                <a:rPr lang="en-GB" sz="1400" dirty="0">
                  <a:solidFill>
                    <a:srgbClr val="C00000"/>
                  </a:solidFill>
                  <a:effectLst/>
                  <a:latin typeface="Bookman Old Style" panose="02050604050505020204" pitchFamily="18" charset="0"/>
                  <a:ea typeface="Calibri" panose="020F0502020204030204" pitchFamily="34" charset="0"/>
                </a:rPr>
                <a:t>Deeper questions</a:t>
              </a:r>
              <a:endParaRPr lang="en-GB" sz="120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6099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398" y="2324735"/>
            <a:ext cx="7012883" cy="4425690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GB" sz="5600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7200" dirty="0" smtClean="0">
                <a:latin typeface="Bookman Old Style" panose="02050604050505020204" pitchFamily="18" charset="0"/>
                <a:cs typeface="Courier New" panose="02070309020205020404" pitchFamily="49" charset="0"/>
              </a:rPr>
              <a:t>How </a:t>
            </a:r>
            <a:r>
              <a:rPr lang="en-GB" sz="7200" dirty="0">
                <a:latin typeface="Bookman Old Style" panose="02050604050505020204" pitchFamily="18" charset="0"/>
                <a:cs typeface="Courier New" panose="02070309020205020404" pitchFamily="49" charset="0"/>
              </a:rPr>
              <a:t>might you tackle the depression when you have barely any money</a:t>
            </a:r>
            <a:r>
              <a:rPr lang="en-GB" sz="7200" dirty="0" smtClean="0">
                <a:latin typeface="Bookman Old Style" panose="02050604050505020204" pitchFamily="18" charset="0"/>
                <a:cs typeface="Courier New" panose="02070309020205020404" pitchFamily="49" charset="0"/>
              </a:rPr>
              <a:t>?</a:t>
            </a:r>
            <a:endParaRPr lang="en-GB" sz="7200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7200" dirty="0">
                <a:latin typeface="Bookman Old Style" panose="02050604050505020204" pitchFamily="18" charset="0"/>
                <a:cs typeface="Courier New" panose="02070309020205020404" pitchFamily="49" charset="0"/>
              </a:rPr>
              <a:t>How will you restore people’s confidence in banks and stock markets</a:t>
            </a:r>
            <a:r>
              <a:rPr lang="en-GB" sz="7200" dirty="0" smtClean="0">
                <a:latin typeface="Bookman Old Style" panose="02050604050505020204" pitchFamily="18" charset="0"/>
                <a:cs typeface="Courier New" panose="02070309020205020404" pitchFamily="49" charset="0"/>
              </a:rPr>
              <a:t>?</a:t>
            </a:r>
            <a:endParaRPr lang="en-GB" sz="7200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7200" dirty="0">
                <a:latin typeface="Bookman Old Style" panose="02050604050505020204" pitchFamily="18" charset="0"/>
                <a:cs typeface="Courier New" panose="02070309020205020404" pitchFamily="49" charset="0"/>
              </a:rPr>
              <a:t>How might you secure enough money to improve all 50 states</a:t>
            </a:r>
            <a:r>
              <a:rPr lang="en-GB" sz="7200" dirty="0" smtClean="0">
                <a:latin typeface="Bookman Old Style" panose="02050604050505020204" pitchFamily="18" charset="0"/>
                <a:cs typeface="Courier New" panose="02070309020205020404" pitchFamily="49" charset="0"/>
              </a:rPr>
              <a:t>?</a:t>
            </a:r>
            <a:endParaRPr lang="en-GB" sz="7200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7200" dirty="0">
                <a:latin typeface="Bookman Old Style" panose="02050604050505020204" pitchFamily="18" charset="0"/>
                <a:cs typeface="Courier New" panose="02070309020205020404" pitchFamily="49" charset="0"/>
              </a:rPr>
              <a:t>How might America get back into international trade</a:t>
            </a:r>
            <a:r>
              <a:rPr lang="en-GB" sz="7200" dirty="0" smtClean="0">
                <a:latin typeface="Bookman Old Style" panose="02050604050505020204" pitchFamily="18" charset="0"/>
                <a:cs typeface="Courier New" panose="02070309020205020404" pitchFamily="49" charset="0"/>
              </a:rPr>
              <a:t>?</a:t>
            </a:r>
            <a:endParaRPr lang="en-GB" sz="7200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7200" dirty="0">
                <a:latin typeface="Bookman Old Style" panose="02050604050505020204" pitchFamily="18" charset="0"/>
                <a:cs typeface="Courier New" panose="02070309020205020404" pitchFamily="49" charset="0"/>
              </a:rPr>
              <a:t>How will you help Americans out of </a:t>
            </a:r>
            <a:r>
              <a:rPr lang="en-GB" sz="7200" dirty="0" err="1">
                <a:latin typeface="Bookman Old Style" panose="02050604050505020204" pitchFamily="18" charset="0"/>
                <a:cs typeface="Courier New" panose="02070309020205020404" pitchFamily="49" charset="0"/>
              </a:rPr>
              <a:t>Hoovervilles</a:t>
            </a:r>
            <a:r>
              <a:rPr lang="en-GB" sz="7200" dirty="0">
                <a:latin typeface="Bookman Old Style" panose="02050604050505020204" pitchFamily="18" charset="0"/>
                <a:cs typeface="Courier New" panose="02070309020205020404" pitchFamily="49" charset="0"/>
              </a:rPr>
              <a:t> and into homes</a:t>
            </a:r>
            <a:r>
              <a:rPr lang="en-GB" sz="7200" dirty="0" smtClean="0">
                <a:latin typeface="Bookman Old Style" panose="02050604050505020204" pitchFamily="18" charset="0"/>
                <a:cs typeface="Courier New" panose="02070309020205020404" pitchFamily="49" charset="0"/>
              </a:rPr>
              <a:t>?</a:t>
            </a:r>
            <a:endParaRPr lang="en-GB" sz="7200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7200" dirty="0">
                <a:latin typeface="Bookman Old Style" panose="02050604050505020204" pitchFamily="18" charset="0"/>
                <a:cs typeface="Courier New" panose="02070309020205020404" pitchFamily="49" charset="0"/>
              </a:rPr>
              <a:t>How will you restore the unemployment rates to what they were before the crash</a:t>
            </a:r>
            <a:r>
              <a:rPr lang="en-GB" sz="7200" dirty="0" smtClean="0">
                <a:latin typeface="Bookman Old Style" panose="02050604050505020204" pitchFamily="18" charset="0"/>
                <a:cs typeface="Courier New" panose="02070309020205020404" pitchFamily="49" charset="0"/>
              </a:rPr>
              <a:t>?</a:t>
            </a:r>
            <a:endParaRPr lang="en-GB" sz="7200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  <a:p>
            <a:pPr marL="363538" indent="-363538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7200" dirty="0">
                <a:latin typeface="Bookman Old Style" panose="02050604050505020204" pitchFamily="18" charset="0"/>
                <a:cs typeface="Courier New" panose="02070309020205020404" pitchFamily="49" charset="0"/>
              </a:rPr>
              <a:t>How much help will you need from other people, including the former president</a:t>
            </a:r>
            <a:r>
              <a:rPr lang="en-GB" sz="7200" dirty="0" smtClean="0">
                <a:latin typeface="Bookman Old Style" panose="02050604050505020204" pitchFamily="18" charset="0"/>
                <a:cs typeface="Courier New" panose="02070309020205020404" pitchFamily="49" charset="0"/>
              </a:rPr>
              <a:t>?</a:t>
            </a:r>
            <a:endParaRPr lang="en-GB" sz="7200" dirty="0">
              <a:latin typeface="Bookman Old Style" panose="02050604050505020204" pitchFamily="18" charset="0"/>
              <a:cs typeface="Courier New" panose="02070309020205020404" pitchFamily="49" charset="0"/>
            </a:endParaRPr>
          </a:p>
        </p:txBody>
      </p:sp>
      <p:pic>
        <p:nvPicPr>
          <p:cNvPr id="4" name="Picture 3" descr="http://history.journalism.ku.edu/1940/images/trends/murrow_microphon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8" y="162971"/>
            <a:ext cx="2380615" cy="190627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www.otrcat.com/z/dorothy-killgallen-reporter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085" y="162971"/>
            <a:ext cx="1600835" cy="2061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t1.gstatic.com/images?q=tbn:ANd9GcRxbWM03j5xBI_sHTEvfaV69l9gBz00yWOyS5stKN5hTMoDd2gK2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281" y="4537580"/>
            <a:ext cx="1747520" cy="205295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2609769" y="556922"/>
            <a:ext cx="4672537" cy="175432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You have been invited to The White House to interview </a:t>
            </a:r>
          </a:p>
          <a:p>
            <a:pPr algn="ctr">
              <a:spcAft>
                <a:spcPts val="0"/>
              </a:spcAft>
            </a:pPr>
            <a:r>
              <a:rPr lang="en-GB" b="1" dirty="0" smtClean="0">
                <a:latin typeface="Bookman Old Style" panose="02050604050505020204" pitchFamily="18" charset="0"/>
                <a:ea typeface="Calibri" panose="020F0502020204030204" pitchFamily="34" charset="0"/>
              </a:rPr>
              <a:t>P</a:t>
            </a:r>
            <a:r>
              <a:rPr lang="en-GB" b="1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resident Franklin D. Roosevelt. </a:t>
            </a:r>
          </a:p>
          <a:p>
            <a:pPr algn="ctr">
              <a:spcAft>
                <a:spcPts val="0"/>
              </a:spcAft>
            </a:pPr>
            <a:r>
              <a:rPr lang="en-GB" dirty="0" smtClean="0">
                <a:effectLst/>
                <a:latin typeface="Bookman Old Style" panose="02050604050505020204" pitchFamily="18" charset="0"/>
                <a:ea typeface="Calibri" panose="020F0502020204030204" pitchFamily="34" charset="0"/>
              </a:rPr>
              <a:t>Here is your script. Please feel free to press the president on any point he does not make clear.</a:t>
            </a:r>
            <a:endParaRPr lang="en-GB" dirty="0">
              <a:effectLst/>
              <a:latin typeface="Bookman Old Style" panose="02050604050505020204" pitchFamily="18" charset="0"/>
              <a:ea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9074" y="178097"/>
            <a:ext cx="3669594" cy="3961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GB" b="1" dirty="0" smtClean="0">
                <a:latin typeface="Bookman Old Style" panose="02050604050505020204" pitchFamily="18" charset="0"/>
                <a:cs typeface="Courier New" panose="02070309020205020404" pitchFamily="49" charset="0"/>
              </a:rPr>
              <a:t>Good morning, Mr President!</a:t>
            </a:r>
          </a:p>
        </p:txBody>
      </p:sp>
    </p:spTree>
    <p:extLst>
      <p:ext uri="{BB962C8B-B14F-4D97-AF65-F5344CB8AC3E}">
        <p14:creationId xmlns:p14="http://schemas.microsoft.com/office/powerpoint/2010/main" val="250088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</TotalTime>
  <Words>235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Bookman Old Style</vt:lpstr>
      <vt:lpstr>Calibri</vt:lpstr>
      <vt:lpstr>Calibri Light</vt:lpstr>
      <vt:lpstr>Courier New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Chiaka Amadi</dc:creator>
  <cp:lastModifiedBy>Chiaka Amadi</cp:lastModifiedBy>
  <cp:revision>9</cp:revision>
  <dcterms:created xsi:type="dcterms:W3CDTF">2014-11-17T13:07:19Z</dcterms:created>
  <dcterms:modified xsi:type="dcterms:W3CDTF">2015-05-07T21:03:07Z</dcterms:modified>
</cp:coreProperties>
</file>